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adme.ru/zhizn-semya/istoriya-lyubvi-yuriya-i-valentiny-gagarinyh-kotorye-prazdnovali-svadbu-dvazhdy-a-polyubili-raz-i-na-vsyu-zhizn-2143565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64147/pub_5da8260f98fe7900b118586a_5daaa25743863f00aefb604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я любви Юрия и Валентины Гагариных, которые праздновали свадьбу дважды, а полюбили раз и на всю жизн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2020-03-17T06:09:52Z</dcterms:created>
  <dcterms:modified xsi:type="dcterms:W3CDTF">2020-03-17T06:28:30Z</dcterms:modified>
</cp:coreProperties>
</file>